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7" r:id="rId5"/>
  </p:sldMasterIdLst>
  <p:notesMasterIdLst>
    <p:notesMasterId r:id="rId74"/>
  </p:notesMasterIdLst>
  <p:sldIdLst>
    <p:sldId id="433" r:id="rId6"/>
    <p:sldId id="257" r:id="rId7"/>
    <p:sldId id="266" r:id="rId8"/>
    <p:sldId id="362" r:id="rId9"/>
    <p:sldId id="363" r:id="rId10"/>
    <p:sldId id="364" r:id="rId11"/>
    <p:sldId id="365" r:id="rId12"/>
    <p:sldId id="366" r:id="rId13"/>
    <p:sldId id="368" r:id="rId14"/>
    <p:sldId id="376" r:id="rId15"/>
    <p:sldId id="370" r:id="rId16"/>
    <p:sldId id="371" r:id="rId17"/>
    <p:sldId id="372" r:id="rId18"/>
    <p:sldId id="373" r:id="rId19"/>
    <p:sldId id="374" r:id="rId20"/>
    <p:sldId id="375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1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27" r:id="rId60"/>
    <p:sldId id="402" r:id="rId61"/>
    <p:sldId id="403" r:id="rId62"/>
    <p:sldId id="404" r:id="rId63"/>
    <p:sldId id="405" r:id="rId64"/>
    <p:sldId id="429" r:id="rId65"/>
    <p:sldId id="406" r:id="rId66"/>
    <p:sldId id="407" r:id="rId67"/>
    <p:sldId id="408" r:id="rId68"/>
    <p:sldId id="432" r:id="rId69"/>
    <p:sldId id="409" r:id="rId70"/>
    <p:sldId id="430" r:id="rId71"/>
    <p:sldId id="431" r:id="rId72"/>
    <p:sldId id="265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4343" autoAdjust="0"/>
  </p:normalViewPr>
  <p:slideViewPr>
    <p:cSldViewPr snapToGrid="0" snapToObjects="1">
      <p:cViewPr varScale="1">
        <p:scale>
          <a:sx n="78" d="100"/>
          <a:sy n="78" d="100"/>
        </p:scale>
        <p:origin x="163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SHOHANUR RAHMAN SHOHAN" userId="5d7f12b6-0a6a-48dd-adaa-5f72beb33e17" providerId="ADAL" clId="{42430198-3F46-4043-878A-D3C974DB6015}"/>
    <pc:docChg chg="modSld">
      <pc:chgData name="MD. SHOHANUR RAHMAN SHOHAN" userId="5d7f12b6-0a6a-48dd-adaa-5f72beb33e17" providerId="ADAL" clId="{42430198-3F46-4043-878A-D3C974DB6015}" dt="2024-11-07T04:25:57.513" v="18" actId="20577"/>
      <pc:docMkLst>
        <pc:docMk/>
      </pc:docMkLst>
      <pc:sldChg chg="modSp mod">
        <pc:chgData name="MD. SHOHANUR RAHMAN SHOHAN" userId="5d7f12b6-0a6a-48dd-adaa-5f72beb33e17" providerId="ADAL" clId="{42430198-3F46-4043-878A-D3C974DB6015}" dt="2024-11-07T04:25:57.513" v="18" actId="20577"/>
        <pc:sldMkLst>
          <pc:docMk/>
          <pc:sldMk cId="549940134" sldId="433"/>
        </pc:sldMkLst>
        <pc:graphicFrameChg chg="modGraphic">
          <ac:chgData name="MD. SHOHANUR RAHMAN SHOHAN" userId="5d7f12b6-0a6a-48dd-adaa-5f72beb33e17" providerId="ADAL" clId="{42430198-3F46-4043-878A-D3C974DB6015}" dt="2024-11-07T04:25:57.513" v="18" actId="20577"/>
          <ac:graphicFrameMkLst>
            <pc:docMk/>
            <pc:sldMk cId="549940134" sldId="433"/>
            <ac:graphicFrameMk id="7" creationId="{29FF08AD-7519-4C4A-8E0D-640DF5BB5E5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E9F8E-387F-7741-B173-CE0E7E491B3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EFA3F-6CDE-0A49-9092-00020FAE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2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6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58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44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48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82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84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6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66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56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3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55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4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18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73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9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81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77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47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35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8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64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01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7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15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7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74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12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95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345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9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1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831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8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61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139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72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11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97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71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8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824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05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492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134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33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985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435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62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949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409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0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741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92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835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38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8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04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54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2404F-EE53-E040-B897-990E8875EA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3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5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91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554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4974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99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87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190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40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92801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574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5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194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7029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20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386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424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Generics, Collection and Events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/>
          <a:lstStyle/>
          <a:p>
            <a:r>
              <a:rPr lang="en-US" dirty="0"/>
              <a:t>Course Code: CSC 2210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743274"/>
              </p:ext>
            </p:extLst>
          </p:nvPr>
        </p:nvGraphicFramePr>
        <p:xfrm>
          <a:off x="476205" y="5186042"/>
          <a:ext cx="8335798" cy="7574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887482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191491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2147967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Lecturer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Fall 2023-2024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i="1" dirty="0" err="1"/>
                        <a:t>Tonny</a:t>
                      </a:r>
                      <a:r>
                        <a:rPr lang="en-US" i="1" dirty="0"/>
                        <a:t> Kar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974769" y="1519623"/>
            <a:ext cx="4672940" cy="484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Title: Object Oriented Programming 2</a:t>
            </a:r>
          </a:p>
        </p:txBody>
      </p:sp>
    </p:spTree>
    <p:extLst>
      <p:ext uri="{BB962C8B-B14F-4D97-AF65-F5344CB8AC3E}">
        <p14:creationId xmlns:p14="http://schemas.microsoft.com/office/powerpoint/2010/main" val="54994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pic>
        <p:nvPicPr>
          <p:cNvPr id="9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D3E363A1-CF63-374D-984F-A3E11A2A80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1" y="2101663"/>
            <a:ext cx="3669494" cy="394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4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F2DF3-E1A1-274F-B6B9-9303219A26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863600"/>
            <a:ext cx="8712200" cy="5130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10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4AC748-742B-E249-8BCB-3AEA96C16B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512220"/>
            <a:ext cx="8547100" cy="59647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1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62D9C2-4CCA-CA41-9721-9A09276C74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717550"/>
            <a:ext cx="8712200" cy="5422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925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003300-B620-474F-9734-FB61AC0326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793750"/>
            <a:ext cx="8763000" cy="5270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332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8E6421-77D6-7F44-9918-F930E260F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952"/>
            <a:ext cx="9144000" cy="64800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5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6B559-4888-D246-9854-C74A61804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48"/>
            <a:ext cx="9144000" cy="66263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48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B98B74-4206-D24A-81FE-5690CCF6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64"/>
            <a:ext cx="9144000" cy="66507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92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0F426-85E4-5546-924D-0C1417683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220"/>
            <a:ext cx="9144000" cy="63457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9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37DC9-62E4-6C4E-B96D-3D21A34E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568"/>
            <a:ext cx="9144000" cy="65044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34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endParaRPr lang="en-US" sz="28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Generics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Collection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Events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4AAA2-0427-8A40-A689-BFA1947C6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184"/>
            <a:ext cx="9144000" cy="65288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27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1E4F2-E7AF-2B4C-8225-40E98BEDE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992"/>
            <a:ext cx="9144000" cy="65410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39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BD493-34BD-CA47-93E0-00A69759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952"/>
            <a:ext cx="9144000" cy="64800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03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93B18-4392-6543-A8B7-84F923E97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608"/>
            <a:ext cx="9144000" cy="65653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55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F0920-D679-544A-98B1-92ACEA37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184"/>
            <a:ext cx="9144000" cy="65288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582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B159F-A975-A64C-A0EC-61A98A6A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840"/>
            <a:ext cx="9144000" cy="66141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325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8895D-6DF9-4045-B7FB-AE658D3DE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"/>
            <a:ext cx="9144000" cy="64922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83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B3746-2143-E94F-97B4-23B0D8DA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952"/>
            <a:ext cx="9144000" cy="64800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06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0B3BF-F36B-0041-9F94-BBE6DCE7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80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D7D21-FFDE-7843-8E99-0FF65743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344"/>
            <a:ext cx="9030208" cy="67726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36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A9DCC-8E5F-7144-880E-3EF5BA36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8" y="2101596"/>
            <a:ext cx="8436864" cy="405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09AF5-5E76-1D44-A8ED-D7B384C0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"/>
            <a:ext cx="9144000" cy="67360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290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9B7BD-AD27-D24B-B6A4-6FB58D9A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003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5C364-648B-F14F-B654-92CC2A0E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062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44835-6EF7-1C44-B9B9-A840F9EB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68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C6CB9-94D1-1A43-A270-1B7299128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0355C-4870-7243-A77D-932C7CA9A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927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B30F4-7E79-0140-9073-1A4AE2B1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73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98CFE-D7E2-A54D-9E85-CDE9D7E1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114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09E3D-54D4-DD46-B087-9FBDFB87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691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9F6E1-234C-9945-A493-8F38D7D40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28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0FE6A6-17E5-BF42-B31E-8BE5CC8B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220"/>
            <a:ext cx="9144000" cy="63457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972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50036-A923-6149-B02D-E4C368E66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44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CFFE2-0DA8-CF4C-AF3C-4A78438B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26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C7B2D-1D00-7147-9255-11878F62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045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411182-B726-4941-AE71-E645BA9EC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04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0B26A-43E5-D045-BD0F-18E82CB7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369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5FB56-D3A2-7840-85EF-0F53D7AC0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96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140F3-10DA-5549-875B-F187E58A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871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807AD9-38CF-D744-9A5A-49A4ABE4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43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5C5B9-41E2-074F-8145-8AED08425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852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33670-9BB9-6646-B93C-2EF6786C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1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11D43-C068-994B-8A59-A35F6E35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631"/>
            <a:ext cx="9144000" cy="620836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291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C8AC7-E0AF-D541-ADDA-9008A438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24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BCB92-FB77-EF44-90E6-E3130A1A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623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6ABED-3E8E-934C-846E-04D24037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48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AD7DF-371F-EB4D-8B49-4E9CB054B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685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1E485-5459-CA48-B938-C04E9362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46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CB4B6-C4F4-4C46-8413-66EA29424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347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B67C1-D32E-5842-A784-DDFEDC33A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762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04E9F-5C40-024C-B3DB-375196B4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512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E684E-B3ED-FC47-A10F-2A5429E8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351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6E7B9-D0AE-3C46-AEA4-ED4991B7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8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A9048A-F396-7042-A89C-B4597D10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631"/>
            <a:ext cx="9144000" cy="62083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936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05E884-98AE-9C46-9FD9-62D20B3B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02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A772A-B2EE-1542-9C67-83429531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639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5896E-6F8A-5C41-88C7-9E7AF1FB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684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3F8AF-5B3A-B04F-9F80-264DA0F9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22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3F8AF-5B3A-B04F-9F80-264DA0F9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894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D0CE53-98AB-164D-B8EF-19BCBD45E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0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9709" y="1167441"/>
            <a:ext cx="72597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rPr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850" y="2865888"/>
            <a:ext cx="2806843" cy="307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07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44A7F-5AE5-EC49-82AF-722C8C8F62C6}"/>
              </a:ext>
            </a:extLst>
          </p:cNvPr>
          <p:cNvSpPr txBox="1"/>
          <p:nvPr/>
        </p:nvSpPr>
        <p:spPr>
          <a:xfrm>
            <a:off x="335494" y="2433394"/>
            <a:ext cx="8317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C# 4.0 The Complete Reference; Herbert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Schildt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McGraw-Hill Osborne Media; 2010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 First C# by Andrew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Stellman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Fundamentals of Computer Programming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CSharp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Nakov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v2013</a:t>
            </a:r>
          </a:p>
        </p:txBody>
      </p:sp>
    </p:spTree>
    <p:extLst>
      <p:ext uri="{BB962C8B-B14F-4D97-AF65-F5344CB8AC3E}">
        <p14:creationId xmlns:p14="http://schemas.microsoft.com/office/powerpoint/2010/main" val="4138829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172113-BBE1-7942-B4F6-0F473B858C72}"/>
              </a:ext>
            </a:extLst>
          </p:cNvPr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AEC62B-5FE6-9D44-88B1-D1C5C6E5AA80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AA4209-B3FD-A24D-B2D1-91BFC6A18092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4BF353-FB71-A14E-B437-98E6676365D5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9" name="Picture 2" descr="Image result for AIUB logo">
            <a:extLst>
              <a:ext uri="{FF2B5EF4-FFF2-40B4-BE49-F238E27FC236}">
                <a16:creationId xmlns:a16="http://schemas.microsoft.com/office/drawing/2014/main" id="{C631FC8D-FCE4-4F40-950D-1F3A0C44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3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367B8-4E0E-E04A-B65A-2D40CED7A84D}"/>
              </a:ext>
            </a:extLst>
          </p:cNvPr>
          <p:cNvSpPr txBox="1"/>
          <p:nvPr/>
        </p:nvSpPr>
        <p:spPr>
          <a:xfrm>
            <a:off x="284165" y="2669912"/>
            <a:ext cx="6318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C# 4.0 The Complete Reference; Herbert </a:t>
            </a:r>
            <a:r>
              <a:rPr lang="en-US" sz="1400" dirty="0" err="1"/>
              <a:t>Schildt</a:t>
            </a:r>
            <a:r>
              <a:rPr lang="en-US" sz="1400" dirty="0"/>
              <a:t>; McGraw-Hill Osborne Media; 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CF74E-BD1F-5E42-83FC-5C30BC279761}"/>
              </a:ext>
            </a:extLst>
          </p:cNvPr>
          <p:cNvSpPr txBox="1"/>
          <p:nvPr/>
        </p:nvSpPr>
        <p:spPr>
          <a:xfrm>
            <a:off x="284165" y="1654250"/>
            <a:ext cx="85133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MSDN Library; URL: http://</a:t>
            </a:r>
            <a:r>
              <a:rPr lang="en-US" sz="1400" dirty="0" err="1"/>
              <a:t>msdn.microsoft.com</a:t>
            </a:r>
            <a:r>
              <a:rPr lang="en-US" sz="1400" dirty="0"/>
              <a:t>/library </a:t>
            </a:r>
          </a:p>
          <a:p>
            <a:endParaRPr lang="en-US" sz="1400" dirty="0"/>
          </a:p>
          <a:p>
            <a:r>
              <a:rPr lang="en-US" sz="1400" dirty="0"/>
              <a:t>C# Language Specification; URL: http://</a:t>
            </a:r>
            <a:r>
              <a:rPr lang="en-US" sz="1400" dirty="0" err="1"/>
              <a:t>download.microsoft.com</a:t>
            </a:r>
            <a:r>
              <a:rPr lang="en-US" sz="1400" dirty="0"/>
              <a:t>/download/0/B/D/0BDA894F- </a:t>
            </a:r>
          </a:p>
          <a:p>
            <a:r>
              <a:rPr lang="en-US" sz="1400" dirty="0"/>
              <a:t>2CCD-4C2C-B5A7-4EB1171962E5/CSharp%20Language%20Specixfication.doc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013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9E824-77FD-BF45-BD83-27559E7B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631"/>
            <a:ext cx="9144000" cy="62083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85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3C9B2-D07A-8D46-8FA4-8B8FFA798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9631"/>
            <a:ext cx="9144000" cy="62083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5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9827F-81A6-1E46-8462-A8B099AB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220"/>
            <a:ext cx="9144000" cy="63457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2A1622-18B3-CF42-B5AD-82A5F9056952}"/>
              </a:ext>
            </a:extLst>
          </p:cNvPr>
          <p:cNvSpPr txBox="1">
            <a:spLocks/>
          </p:cNvSpPr>
          <p:nvPr/>
        </p:nvSpPr>
        <p:spPr>
          <a:xfrm>
            <a:off x="202131" y="678176"/>
            <a:ext cx="6865932" cy="1092799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cap="small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ubtitle 2"/>
          <p:cNvSpPr txBox="1">
            <a:spLocks/>
          </p:cNvSpPr>
          <p:nvPr/>
        </p:nvSpPr>
        <p:spPr>
          <a:xfrm>
            <a:off x="335494" y="731162"/>
            <a:ext cx="6543608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b="1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6FB6F7-0574-6249-B9E4-D3549D0B3FB1}"/>
              </a:ext>
            </a:extLst>
          </p:cNvPr>
          <p:cNvGrpSpPr/>
          <p:nvPr/>
        </p:nvGrpSpPr>
        <p:grpSpPr>
          <a:xfrm>
            <a:off x="284165" y="512220"/>
            <a:ext cx="7365210" cy="137411"/>
            <a:chOff x="284163" y="1577847"/>
            <a:chExt cx="8576373" cy="1374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7AB7CF-0B42-1A43-993F-3E0B3129AF9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DD2DA8-6A58-8945-8370-0521B905F90B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21FBF4-4488-C440-91C1-36158F356C78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13" name="Picture 2" descr="Image result for AIUB logo">
            <a:extLst>
              <a:ext uri="{FF2B5EF4-FFF2-40B4-BE49-F238E27FC236}">
                <a16:creationId xmlns:a16="http://schemas.microsoft.com/office/drawing/2014/main" id="{F7DCA0BE-8096-2B4A-AA36-8512C434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5" y="0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088516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BE6673C0490A44AF6BF0D30E6A959C" ma:contentTypeVersion="4" ma:contentTypeDescription="Create a new document." ma:contentTypeScope="" ma:versionID="dce0102249bf6762cad8e29b4041e01c">
  <xsd:schema xmlns:xsd="http://www.w3.org/2001/XMLSchema" xmlns:xs="http://www.w3.org/2001/XMLSchema" xmlns:p="http://schemas.microsoft.com/office/2006/metadata/properties" xmlns:ns2="d563da8a-5560-41f1-a088-827867f7f3e6" targetNamespace="http://schemas.microsoft.com/office/2006/metadata/properties" ma:root="true" ma:fieldsID="38fc54c97506c7e95a27559a04b92dab" ns2:_="">
    <xsd:import namespace="d563da8a-5560-41f1-a088-827867f7f3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3da8a-5560-41f1-a088-827867f7f3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5338BF-6154-45A7-8A39-AF6B73542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D4B602-6B05-4D07-973C-5593F38EC23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960333F-837E-48B9-B6D6-0A9F8C8AD6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3da8a-5560-41f1-a088-827867f7f3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278</TotalTime>
  <Words>207</Words>
  <Application>Microsoft Office PowerPoint</Application>
  <PresentationFormat>On-screen Show (4:3)</PresentationFormat>
  <Paragraphs>92</Paragraphs>
  <Slides>68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Corbel</vt:lpstr>
      <vt:lpstr>Monotype Corsiva</vt:lpstr>
      <vt:lpstr>Wingdings</vt:lpstr>
      <vt:lpstr>Spectrum</vt:lpstr>
      <vt:lpstr>1_Spectrum</vt:lpstr>
      <vt:lpstr>Generics, Collection and Events</vt:lpstr>
      <vt:lpstr>Topics</vt:lpstr>
      <vt:lpstr>Generics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MD. SHOHANUR RAHMAN SHOHAN</cp:lastModifiedBy>
  <cp:revision>30</cp:revision>
  <dcterms:created xsi:type="dcterms:W3CDTF">2018-12-10T17:20:29Z</dcterms:created>
  <dcterms:modified xsi:type="dcterms:W3CDTF">2024-11-07T04:25:58Z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0x0101007EBE6673C0490A44AF6BF0D30E6A959C</vt:lpwstr>
  </property>
</Properties>
</file>